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9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63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30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49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04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7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66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86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0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23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86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de- = down, out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Read-Around REVIEW: de-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1747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7" y="5486400"/>
            <a:ext cx="8802687" cy="1206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"/>
            <a:ext cx="8775700" cy="5994400"/>
          </a:xfrm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a change in temperature when it does </a:t>
            </a:r>
            <a:r>
              <a:rPr lang="en-US" sz="8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14200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02687" cy="12065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77000"/>
            <a:ext cx="8775700" cy="5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168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7" y="5486400"/>
            <a:ext cx="8802687" cy="1206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"/>
            <a:ext cx="8775700" cy="5994400"/>
          </a:xfrm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the act of breaking </a:t>
            </a:r>
            <a:r>
              <a:rPr lang="en-US" sz="8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words into parts to read?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5151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02687" cy="12065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decode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77000"/>
            <a:ext cx="8775700" cy="5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16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7" y="5486400"/>
            <a:ext cx="8802687" cy="1206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"/>
            <a:ext cx="8775700" cy="5994400"/>
          </a:xfrm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the slope of a mountain as you ski </a:t>
            </a:r>
            <a:r>
              <a:rPr lang="en-US" sz="8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it?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9558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02687" cy="12065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decline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77000"/>
            <a:ext cx="8775700" cy="5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100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7" y="5486400"/>
            <a:ext cx="8802687" cy="1206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"/>
            <a:ext cx="8775700" cy="5994400"/>
          </a:xfrm>
        </p:spPr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prefix that means 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US" sz="9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9365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" y="2057400"/>
            <a:ext cx="8802687" cy="1206500"/>
          </a:xfrm>
        </p:spPr>
        <p:txBody>
          <a:bodyPr/>
          <a:lstStyle/>
          <a:p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prefix</a:t>
            </a:r>
            <a:b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de-</a:t>
            </a:r>
            <a:endParaRPr lang="en-US" sz="1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77000"/>
            <a:ext cx="8775700" cy="5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96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7" y="5486400"/>
            <a:ext cx="8802687" cy="1206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"/>
            <a:ext cx="8775700" cy="5994400"/>
          </a:xfrm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the breaking </a:t>
            </a:r>
            <a:r>
              <a:rPr lang="en-US" sz="8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living things after they die?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5847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02687" cy="12065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decay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77000"/>
            <a:ext cx="8775700" cy="5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40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7" y="5486400"/>
            <a:ext cx="8802687" cy="1206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"/>
            <a:ext cx="8775700" cy="5994400"/>
          </a:xfrm>
        </p:spPr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names what you do when you push </a:t>
            </a:r>
            <a:r>
              <a:rPr lang="en-US" sz="8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something?</a:t>
            </a:r>
            <a:r>
              <a:rPr lang="en-US" sz="8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3124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02687" cy="12065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77000"/>
            <a:ext cx="8775700" cy="5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04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7" y="5486400"/>
            <a:ext cx="8802687" cy="1206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"/>
            <a:ext cx="8775700" cy="5994400"/>
          </a:xfrm>
        </p:spPr>
        <p:txBody>
          <a:bodyPr/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is happening to a person when he or she is forced to leave the country?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9613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02687" cy="12065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deport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77000"/>
            <a:ext cx="8775700" cy="5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11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7" y="5486400"/>
            <a:ext cx="8802687" cy="1206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"/>
            <a:ext cx="8775700" cy="5994400"/>
          </a:xfrm>
        </p:spPr>
        <p:txBody>
          <a:bodyPr/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when you are feeling very sad? 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7634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02687" cy="12065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dejected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77000"/>
            <a:ext cx="8775700" cy="5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78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677" y="5486400"/>
            <a:ext cx="8802687" cy="12065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"/>
            <a:ext cx="8775700" cy="59944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word that describes what an adult might do when he or she has money taken </a:t>
            </a: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paycheck for future savings? 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866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66800"/>
            <a:ext cx="8802687" cy="1206500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</a:t>
            </a:r>
            <a:endParaRPr lang="en-US" sz="1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477000"/>
            <a:ext cx="8775700" cy="50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49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ll design template">
  <a:themeElements>
    <a:clrScheme name="Office Theme 3">
      <a:dk1>
        <a:srgbClr val="000000"/>
      </a:dk1>
      <a:lt1>
        <a:srgbClr val="00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00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57</TotalTime>
  <Words>172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Quill design template</vt:lpstr>
      <vt:lpstr>Read-Around REVIEW: de-</vt:lpstr>
      <vt:lpstr>PowerPoint Presentation</vt:lpstr>
      <vt:lpstr>depress</vt:lpstr>
      <vt:lpstr>PowerPoint Presentation</vt:lpstr>
      <vt:lpstr>deport</vt:lpstr>
      <vt:lpstr>PowerPoint Presentation</vt:lpstr>
      <vt:lpstr>dejected</vt:lpstr>
      <vt:lpstr>PowerPoint Presentation</vt:lpstr>
      <vt:lpstr>deduct</vt:lpstr>
      <vt:lpstr>PowerPoint Presentation</vt:lpstr>
      <vt:lpstr>decrease</vt:lpstr>
      <vt:lpstr>PowerPoint Presentation</vt:lpstr>
      <vt:lpstr>decode</vt:lpstr>
      <vt:lpstr>PowerPoint Presentation</vt:lpstr>
      <vt:lpstr>decline</vt:lpstr>
      <vt:lpstr>PowerPoint Presentation</vt:lpstr>
      <vt:lpstr>the prefix de-</vt:lpstr>
      <vt:lpstr>PowerPoint Presentation</vt:lpstr>
      <vt:lpstr>decay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de-</dc:title>
  <dc:creator>Brigitta Post</dc:creator>
  <cp:lastModifiedBy>Brigitta Post</cp:lastModifiedBy>
  <cp:revision>9</cp:revision>
  <cp:lastPrinted>1601-01-01T00:00:00Z</cp:lastPrinted>
  <dcterms:created xsi:type="dcterms:W3CDTF">2015-08-03T12:39:47Z</dcterms:created>
  <dcterms:modified xsi:type="dcterms:W3CDTF">2020-02-27T23:23:06Z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